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2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75" r:id="rId20"/>
    <p:sldId id="284" r:id="rId21"/>
    <p:sldId id="281" r:id="rId22"/>
    <p:sldId id="276" r:id="rId23"/>
    <p:sldId id="285" r:id="rId24"/>
    <p:sldId id="282" r:id="rId25"/>
    <p:sldId id="283" r:id="rId26"/>
    <p:sldId id="286" r:id="rId27"/>
    <p:sldId id="289" r:id="rId28"/>
    <p:sldId id="287" r:id="rId29"/>
    <p:sldId id="260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60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7" d="100"/>
          <a:sy n="127" d="100"/>
        </p:scale>
        <p:origin x="6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508105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Others: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F5FBA-6489-495E-953A-0ADC2858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8" y="2862759"/>
            <a:ext cx="3099702" cy="113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DAA88-AD16-4301-A45C-F4BA836B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97" y="2862759"/>
            <a:ext cx="5709575" cy="2838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5479597" y="2120200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20258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br>
              <a:rPr lang="en-US" dirty="0"/>
            </a:br>
            <a:r>
              <a:rPr lang="en-US" dirty="0"/>
              <a:t>Software Architect &amp; Co-founder @ </a:t>
            </a:r>
            <a:r>
              <a:rPr lang="en-US" dirty="0" err="1"/>
              <a:t>Volosoft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994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23" y="2161548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Provides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13" y="1660643"/>
            <a:ext cx="10309609" cy="1618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895" y="4867537"/>
            <a:ext cx="9381843" cy="10480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5988817" y="3279340"/>
            <a:ext cx="1" cy="1588197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Bundling &amp; Minification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67" y="1589210"/>
            <a:ext cx="6746265" cy="1767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bundling &amp; minification on production.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with the Virtual File System.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dependencies automatically (and recursively!).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Dynamically determines the bundle contents!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 the create named bundles &amp; reuse when needed!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Other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791191" y="1626538"/>
            <a:ext cx="3245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Application model, 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2953</TotalTime>
  <Words>545</Words>
  <Application>Microsoft Office PowerPoint</Application>
  <PresentationFormat>Widescreen</PresentationFormat>
  <Paragraphs>147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</vt:lpstr>
      <vt:lpstr>Dynamic Forms</vt:lpstr>
      <vt:lpstr>Bundling &amp; Minification System</vt:lpstr>
      <vt:lpstr>Other Features</vt:lpstr>
      <vt:lpstr>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39</cp:revision>
  <dcterms:created xsi:type="dcterms:W3CDTF">2018-01-09T22:22:16Z</dcterms:created>
  <dcterms:modified xsi:type="dcterms:W3CDTF">2019-09-12T17:18:14Z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